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28393-B8C8-4106-B081-E5179098FA26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EE3E9-E14F-4A8F-B405-39900A8E0D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89154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lang="en-US" b="1" dirty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lang="en-US" b="1" dirty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lang="en-US" b="1" dirty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CHAPTER-16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PLAYING WITH NUMBERS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in General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us take the number 52 and write it as</a:t>
            </a:r>
          </a:p>
          <a:p>
            <a:pPr>
              <a:buNone/>
            </a:pPr>
            <a:r>
              <a:rPr lang="en-US" dirty="0" smtClean="0"/>
              <a:t>     52 </a:t>
            </a:r>
            <a:r>
              <a:rPr lang="en-US" dirty="0"/>
              <a:t>= 50 + 2 = 10 × 5 + </a:t>
            </a:r>
            <a:r>
              <a:rPr lang="en-US" dirty="0" smtClean="0"/>
              <a:t>2</a:t>
            </a:r>
          </a:p>
          <a:p>
            <a:r>
              <a:rPr lang="en-US" dirty="0"/>
              <a:t>In general, any two digit number </a:t>
            </a:r>
            <a:r>
              <a:rPr lang="en-US" i="1" dirty="0" err="1"/>
              <a:t>ab</a:t>
            </a:r>
            <a:r>
              <a:rPr lang="en-US" i="1" dirty="0"/>
              <a:t> made of digits a and b can be written as</a:t>
            </a:r>
          </a:p>
          <a:p>
            <a:pPr>
              <a:buNone/>
            </a:pPr>
            <a:r>
              <a:rPr lang="pt-BR" i="1" dirty="0" smtClean="0"/>
              <a:t>      ab </a:t>
            </a:r>
            <a:r>
              <a:rPr lang="pt-BR" i="1" dirty="0"/>
              <a:t>= 10 × a + b = 10a + </a:t>
            </a:r>
            <a:r>
              <a:rPr lang="pt-BR" i="1" dirty="0" smtClean="0"/>
              <a:t>b</a:t>
            </a:r>
          </a:p>
          <a:p>
            <a:pPr>
              <a:buNone/>
            </a:pPr>
            <a:r>
              <a:rPr lang="pt-BR" i="1" dirty="0" smtClean="0"/>
              <a:t>       ba </a:t>
            </a:r>
            <a:r>
              <a:rPr lang="pt-BR" i="1" dirty="0"/>
              <a:t>= 10 × b + a = 10b +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Let us now take number 351. This is a three digit number. It can also be written as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351 = 300 + 50 + 1 = 100 × 3 + 10 × 5 + 1 ×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Similarly 497 = 100 × 4 + 10 × 9 + 1 ×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In general, a 3-digit number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abc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made up of digits a, b and c is written as</a:t>
            </a:r>
          </a:p>
          <a:p>
            <a:r>
              <a:rPr lang="en-US" sz="2400" i="1" dirty="0" err="1">
                <a:latin typeface="Arial" pitchFamily="34" charset="0"/>
                <a:cs typeface="Arial" pitchFamily="34" charset="0"/>
              </a:rPr>
              <a:t>abc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= 100 × a + 10 × b + 1 × c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= 100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a + 10b +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</a:t>
            </a:r>
          </a:p>
          <a:p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In the same way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cab = 100c + 10a + b</a:t>
            </a:r>
          </a:p>
          <a:p>
            <a:r>
              <a:rPr lang="en-US" sz="2400" i="1" dirty="0" err="1">
                <a:latin typeface="Arial" pitchFamily="34" charset="0"/>
                <a:cs typeface="Arial" pitchFamily="34" charset="0"/>
              </a:rPr>
              <a:t>bca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= 100b + 10c + a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Letters for Digits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have puzzles in which letters take the place of digits in an arithmetic ‘sum’, </a:t>
            </a:r>
            <a:r>
              <a:rPr lang="en-US" dirty="0" smtClean="0"/>
              <a:t>and the </a:t>
            </a:r>
            <a:r>
              <a:rPr lang="en-US" dirty="0"/>
              <a:t>problem is to find out which letter represents which digit; so it is like cracking a code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Two rules </a:t>
            </a:r>
            <a:r>
              <a:rPr lang="en-US" dirty="0"/>
              <a:t>we follow while doing such puzzles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1</a:t>
            </a:r>
            <a:r>
              <a:rPr lang="en-US" dirty="0"/>
              <a:t>. </a:t>
            </a:r>
            <a:r>
              <a:rPr lang="en-US" i="1" dirty="0"/>
              <a:t>Each letter in the puzzle must stand for just one digit. Each digit must </a:t>
            </a:r>
            <a:r>
              <a:rPr lang="en-US" i="1" dirty="0" smtClean="0"/>
              <a:t>be represented </a:t>
            </a:r>
            <a:r>
              <a:rPr lang="en-US" i="1" dirty="0"/>
              <a:t>by just one letter.</a:t>
            </a:r>
          </a:p>
          <a:p>
            <a:pPr>
              <a:buNone/>
            </a:pPr>
            <a:r>
              <a:rPr lang="en-US" dirty="0" smtClean="0"/>
              <a:t>  2</a:t>
            </a:r>
            <a:r>
              <a:rPr lang="en-US" dirty="0"/>
              <a:t>. </a:t>
            </a:r>
            <a:r>
              <a:rPr lang="en-US" i="1" dirty="0"/>
              <a:t>The first digit of a number cannot be zero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23622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Example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1: Find Q in the addition.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   3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1 Q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u="sng" dirty="0">
                <a:latin typeface="Arial" pitchFamily="34" charset="0"/>
                <a:cs typeface="Arial" pitchFamily="34" charset="0"/>
              </a:rPr>
              <a:t>1 Q 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sz="2800" u="sng" dirty="0">
                <a:latin typeface="Arial" pitchFamily="34" charset="0"/>
                <a:cs typeface="Arial" pitchFamily="34" charset="0"/>
              </a:rPr>
              <a:t>0 1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Study </a:t>
            </a:r>
            <a:r>
              <a:rPr lang="en-US" dirty="0">
                <a:latin typeface="Arial" pitchFamily="34" charset="0"/>
                <a:cs typeface="Arial" pitchFamily="34" charset="0"/>
              </a:rPr>
              <a:t>the addition in the ones column: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dirty="0">
                <a:latin typeface="Arial" pitchFamily="34" charset="0"/>
                <a:cs typeface="Arial" pitchFamily="34" charset="0"/>
              </a:rPr>
              <a:t>Q + 3, we get ‘1’, that is, a number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whose ones </a:t>
            </a:r>
            <a:r>
              <a:rPr lang="en-US" dirty="0">
                <a:latin typeface="Arial" pitchFamily="34" charset="0"/>
                <a:cs typeface="Arial" pitchFamily="34" charset="0"/>
              </a:rPr>
              <a:t>digit is 1.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For </a:t>
            </a:r>
            <a:r>
              <a:rPr lang="en-US" dirty="0">
                <a:latin typeface="Arial" pitchFamily="34" charset="0"/>
                <a:cs typeface="Arial" pitchFamily="34" charset="0"/>
              </a:rPr>
              <a:t>this to happen, the digit Q should be 8. So the puzzle can be solved as shown below.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3 </a:t>
            </a:r>
            <a:r>
              <a:rPr lang="en-US" dirty="0">
                <a:latin typeface="Arial" pitchFamily="34" charset="0"/>
                <a:cs typeface="Arial" pitchFamily="34" charset="0"/>
              </a:rPr>
              <a:t>1 8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+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1 8 3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0 1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That </a:t>
            </a:r>
            <a:r>
              <a:rPr lang="en-US" dirty="0">
                <a:latin typeface="Arial" pitchFamily="34" charset="0"/>
                <a:cs typeface="Arial" pitchFamily="34" charset="0"/>
              </a:rPr>
              <a:t>is, Q =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Example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Find A and B in the addition.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    +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000" u="sng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en-US" sz="2000" u="sng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/>
              <a:t/>
            </a:r>
            <a:br>
              <a:rPr lang="en-US" dirty="0"/>
            </a:b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Study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addition in the ones column: the sum of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three A’s is a number whose ones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digit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A. Therefore, the sum of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two A’s must be a number whose ones digit is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0.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happens only for A = 0 and A = 5.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If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 = 0, then the sum is 0 + 0 + 0 = 0, which makes B = 0 too. We do not want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this (as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it makes A = B, and then the tens digit of BA too becomes 0), so we reject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this possibility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So, A = 5.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Therefore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the puzzle is solved as shown below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5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+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5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+ 5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1 5</a:t>
            </a:r>
            <a:endParaRPr lang="en-US" sz="2000" u="sng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That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is, A = 5 and B = 1.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Example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Check the divisibility of 2146587 by 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Solution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: The sum of the digits of 2146587 is 2 + 1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+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4 + 6 + 5 + 8 + 7 = 33.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This number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is divisible by 3 (for 33 ÷ 3 = 11). We conclude that 2146587 is divisible by 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Example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Check the divisibility of 15287 by 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Solution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: The sum of the digits of 15287 is 1 + 5 + 2 + 8 + 7 = 23. This number is not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divisible by 3. We conclude that 15287 too is not divisible by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riman\Downloads\cbse-10th-circles-37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6868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621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Numbers in General Form</vt:lpstr>
      <vt:lpstr>Slide 3</vt:lpstr>
      <vt:lpstr>Letters for Digits</vt:lpstr>
      <vt:lpstr>Example 1: Find Q in the addition.    3 1 Q + 1 Q 3    5 0 1</vt:lpstr>
      <vt:lpstr>Example 2: Find A and B in the addition.         A     +  A         A       B A 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shriman</dc:creator>
  <cp:lastModifiedBy>shriman</cp:lastModifiedBy>
  <cp:revision>7</cp:revision>
  <dcterms:created xsi:type="dcterms:W3CDTF">2020-10-30T16:42:57Z</dcterms:created>
  <dcterms:modified xsi:type="dcterms:W3CDTF">2020-10-30T17:44:55Z</dcterms:modified>
</cp:coreProperties>
</file>